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«Способы организации дистанционных занятий с дошкольниками»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второй группы раннего возраста   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Нафикова Л.Ш.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8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852935"/>
            <a:ext cx="7408333" cy="327322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9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6960"/>
            <a:ext cx="4536504" cy="460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Тема занятия: «Разноцветные колесики»</a:t>
            </a:r>
            <a:br>
              <a:rPr lang="ru-RU" sz="2400" dirty="0" smtClean="0"/>
            </a:br>
            <a:r>
              <a:rPr lang="ru-RU" sz="2400" dirty="0" smtClean="0"/>
              <a:t>Цель: познакомить с содержанием </a:t>
            </a:r>
            <a:r>
              <a:rPr lang="ru-RU" sz="2400" dirty="0" err="1" smtClean="0"/>
              <a:t>потешки</a:t>
            </a:r>
            <a:r>
              <a:rPr lang="ru-RU" sz="2400" dirty="0" smtClean="0"/>
              <a:t> «Из-за леса из-за гор, едет дедушка Егор»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949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23485"/>
            <a:ext cx="2304256" cy="4092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Занятие по рисованию на тему: «Салют Победы»</a:t>
            </a:r>
            <a:br>
              <a:rPr lang="ru-RU" sz="2800" dirty="0" smtClean="0"/>
            </a:br>
            <a:r>
              <a:rPr lang="ru-RU" sz="2400" dirty="0" smtClean="0"/>
              <a:t>Цель: Ознакомление детей с праздником Днем Победы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4564021" cy="342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643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4320480" cy="5760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9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024335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Праздник День Победы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830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памятки</a:t>
            </a:r>
          </a:p>
          <a:p>
            <a:r>
              <a:rPr lang="ru-RU" dirty="0" smtClean="0"/>
              <a:t>- консультации</a:t>
            </a:r>
          </a:p>
          <a:p>
            <a:r>
              <a:rPr lang="ru-RU" dirty="0" smtClean="0"/>
              <a:t>- беседы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Эффективные способы работы с родителями: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568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585220" cy="4722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Памятки по профилактике </a:t>
            </a:r>
            <a:r>
              <a:rPr lang="ru-RU" sz="3600" dirty="0" err="1" smtClean="0"/>
              <a:t>коронавируса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922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536571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7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609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7819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62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на тему: «Способы организации дистанционных занятий с дошкольниками»</vt:lpstr>
      <vt:lpstr>Тема занятия: «Разноцветные колесики» Цель: познакомить с содержанием потешки «Из-за леса из-за гор, едет дедушка Егор»</vt:lpstr>
      <vt:lpstr>Занятие по рисованию на тему: «Салют Победы» Цель: Ознакомление детей с праздником Днем Победы</vt:lpstr>
      <vt:lpstr>Презентация PowerPoint</vt:lpstr>
      <vt:lpstr>Праздник День Победы</vt:lpstr>
      <vt:lpstr>Эффективные способы работы с родителями: </vt:lpstr>
      <vt:lpstr>Памятки по профилактике коронавируса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«Способы организации дистанционных занятий с дошкольниками»</dc:title>
  <dc:creator>Гузель</dc:creator>
  <cp:lastModifiedBy>Гульнур</cp:lastModifiedBy>
  <cp:revision>3</cp:revision>
  <dcterms:created xsi:type="dcterms:W3CDTF">2020-07-21T05:21:50Z</dcterms:created>
  <dcterms:modified xsi:type="dcterms:W3CDTF">2020-07-21T05:52:56Z</dcterms:modified>
</cp:coreProperties>
</file>