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8" r:id="rId2"/>
    <p:sldId id="269" r:id="rId3"/>
    <p:sldId id="257" r:id="rId4"/>
    <p:sldId id="283" r:id="rId5"/>
    <p:sldId id="274" r:id="rId6"/>
    <p:sldId id="258" r:id="rId7"/>
    <p:sldId id="259" r:id="rId8"/>
    <p:sldId id="260" r:id="rId9"/>
    <p:sldId id="262" r:id="rId10"/>
    <p:sldId id="265" r:id="rId11"/>
    <p:sldId id="261" r:id="rId12"/>
    <p:sldId id="263" r:id="rId13"/>
    <p:sldId id="285" r:id="rId14"/>
    <p:sldId id="267" r:id="rId15"/>
    <p:sldId id="287" r:id="rId16"/>
    <p:sldId id="289" r:id="rId17"/>
    <p:sldId id="264" r:id="rId18"/>
    <p:sldId id="278" r:id="rId19"/>
    <p:sldId id="280" r:id="rId20"/>
    <p:sldId id="281" r:id="rId21"/>
    <p:sldId id="27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724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571480"/>
            <a:ext cx="7858180" cy="544832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Муници</a:t>
            </a:r>
            <a:endParaRPr lang="ru-RU" dirty="0" smtClean="0"/>
          </a:p>
          <a:p>
            <a:pPr algn="ctr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</a:p>
          <a:p>
            <a:pPr algn="ctr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детский сад № 18 г. Т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уймазы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</a:p>
          <a:p>
            <a:pPr algn="ctr">
              <a:buNone/>
            </a:pP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Туймазинский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район Республики Башкортостан,</a:t>
            </a:r>
          </a:p>
          <a:p>
            <a:pPr algn="ctr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расположенный по адресу: г. Туймазы, ул. Ежевичная 2а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2900" b="1" dirty="0" smtClean="0">
                <a:solidFill>
                  <a:srgbClr val="FF0000"/>
                </a:solidFill>
              </a:rPr>
              <a:t>Утренний круг и вечерний  </a:t>
            </a:r>
            <a:r>
              <a:rPr lang="ru-RU" sz="2900" b="1" dirty="0" err="1" smtClean="0">
                <a:solidFill>
                  <a:srgbClr val="FF0000"/>
                </a:solidFill>
              </a:rPr>
              <a:t>кругкак</a:t>
            </a:r>
            <a:r>
              <a:rPr lang="ru-RU" sz="2900" b="1" dirty="0" smtClean="0">
                <a:solidFill>
                  <a:srgbClr val="FF0000"/>
                </a:solidFill>
              </a:rPr>
              <a:t> элемент программы «От рождения до школы» в группе раннего возраста»</a:t>
            </a: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Воспитатель: Нафикова Л.Ш.</a:t>
            </a:r>
          </a:p>
          <a:p>
            <a:pPr algn="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Технология «Утренний круг» позволяет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на должном уровне преодолевать назревшие трудности у детей с заниженной самооценкой, робостью, застенчивостью в контактах со сверстниками и малознакомыми людьми. 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IMG-516380831992a505b3c2effd8fcaf6d8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9729" y="2652765"/>
            <a:ext cx="4786314" cy="358973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C:\Users\User\Desktop\img0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05264"/>
            <a:ext cx="912167" cy="8744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4624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Структура утреннего круга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412776"/>
            <a:ext cx="6609928" cy="468052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1. Приветствие.(позывные для утреннего круга, организация утреннего круга.). </a:t>
            </a:r>
          </a:p>
          <a:p>
            <a:pPr marL="514350" indent="-514350">
              <a:buNone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2. Проблемные ситуации</a:t>
            </a:r>
          </a:p>
          <a:p>
            <a:pPr marL="514350" indent="-514350">
              <a:buNone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3 Дыхательная гимнастика.</a:t>
            </a:r>
          </a:p>
          <a:p>
            <a:pPr marL="514350" indent="-514350">
              <a:buNone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4. Игры по теме периода.</a:t>
            </a:r>
          </a:p>
          <a:p>
            <a:pPr marL="514350" indent="-514350">
              <a:buNone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5. Планирование. Предоставление права выбора центра  активности.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 descr="C:\Users\User\Desktop\img0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05264"/>
            <a:ext cx="912167" cy="8744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5055"/>
            <a:ext cx="8229600" cy="555468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</a:rPr>
              <a:t>Таким образом, </a:t>
            </a:r>
            <a:r>
              <a:rPr lang="ru-RU" sz="3200" i="1" u="sng" dirty="0" smtClean="0">
                <a:solidFill>
                  <a:schemeClr val="accent2">
                    <a:lumMod val="75000"/>
                  </a:schemeClr>
                </a:solidFill>
              </a:rPr>
              <a:t>для педагогов 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утренний круг- это </a:t>
            </a:r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</a:rPr>
              <a:t>один из способов организации свободного общения и развития речи воспитанников, возможность создать атмосферу коллективного творчества, что помогает развитию воспитанников чувства взаимного  уважения и доброты.</a:t>
            </a:r>
            <a:endParaRPr lang="ru-RU" sz="3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 descr="C:\Users\User\Desktop\img0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05264"/>
            <a:ext cx="912167" cy="8744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6743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«Вечерний круг»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проводится в форме рефлексии —. Вечерний круг помогает детям научиться осознавать и анализировать свои поступки и поступки сверстников. Дети учатся справедливости, взаимному уважению, умению слушать и понимать друг друга. Вспомнить с детьми прошедший день, все самое хорошее и интересное, чтобы у детей формировалось положительное отношение друг к другу и к детскому саду в целом. Обсуждение проблем. Обсудить проблемные ситуации, если в течение дня таковые возникали, подвести детей к самостоятельному разрешению и урегулированию проблемы.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Рекомендовано организовать во второй половине дня. Обсуждение в  группе раннего возраста занимает от 5 до 10 минут, в старшем дошкольном возрасте от 10 до 20 минут.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2388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000100" y="954389"/>
            <a:ext cx="7572428" cy="4571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9194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Структура</a:t>
            </a:r>
            <a:r>
              <a:rPr lang="ru-RU" sz="3200" dirty="0" smtClean="0"/>
              <a:t> </a:t>
            </a:r>
            <a:r>
              <a:rPr lang="ru-RU" sz="3200" b="1" dirty="0" smtClean="0"/>
              <a:t>вечернего</a:t>
            </a:r>
            <a:r>
              <a:rPr lang="ru-RU" sz="3200" dirty="0" smtClean="0"/>
              <a:t> </a:t>
            </a:r>
            <a:r>
              <a:rPr lang="ru-RU" sz="3200" b="1" dirty="0" smtClean="0"/>
              <a:t>круга</a:t>
            </a:r>
            <a:r>
              <a:rPr lang="ru-RU" sz="3200" dirty="0" smtClean="0"/>
              <a:t>.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Вводная часть: -коммуникативная игра.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Основная часть:- обмен информацией о прошедших событиях или предстоящих событиях.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Заключительная часть: -информация для родителей.</a:t>
            </a:r>
            <a:endParaRPr lang="ru-RU" dirty="0"/>
          </a:p>
        </p:txBody>
      </p:sp>
      <p:pic>
        <p:nvPicPr>
          <p:cNvPr id="5" name="Picture 2" descr="C:\Users\BestCo\AppData\Local\Temp\Rar$DIa0.769\IMG_20210603_091905_resized_20220905_04585731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75856" y="2996952"/>
            <a:ext cx="5184576" cy="35030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1091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1817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«Вечернего круга»</a:t>
            </a: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научить детей осознавать и анализировать свои поступки и поступки сверстников.</a:t>
            </a: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Рефлексия.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(Вспомнить с детьми прошедший день).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Обсуждение проблем.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(Обсудить проблемные ситуации, если они возникли в течении дня).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Детское сообщество.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(Дружить, быть внимательными, создавать положительный настрой).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Навыки общения.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(Учить детей культуре диалога).</a:t>
            </a:r>
          </a:p>
          <a:p>
            <a:pPr>
              <a:buNone/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35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«Вечернего круга»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2051" name="Picture 3" descr="F:\IMG-20220909-WA01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6572662" cy="49294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5558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42433"/>
            <a:ext cx="8229600" cy="472801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</a:rPr>
              <a:t>Благодаря творческому подходу к  организации данного компонента режима пребывания в ДОУ у детей формируется положительный настрой на весь день, что благоприятно сказывается на воспитательно-образовательном процессе в целом.</a:t>
            </a:r>
            <a:endParaRPr lang="ru-RU" sz="36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 descr="C:\Users\User\Desktop\img0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05264"/>
            <a:ext cx="912167" cy="8744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Подвижная игра «Автомобиль и воробушки»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H:\фото\IMG_20210325_1047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6696744" cy="4392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9046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/>
              <a:t>Подвижная игра «Угостим зайчика»</a:t>
            </a:r>
            <a:endParaRPr lang="ru-RU" sz="4400" dirty="0"/>
          </a:p>
        </p:txBody>
      </p:sp>
      <p:pic>
        <p:nvPicPr>
          <p:cNvPr id="4" name="Picture 2" descr="H:\фото\photo_2021-10-27_16-27-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709" y="1935163"/>
            <a:ext cx="5852582" cy="43894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419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BestCo\Desktop\phpcOdQPF_Utrennij-krug-v-srednej-gruppe_html_4fe5fb3987a926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64" y="214290"/>
            <a:ext cx="8358278" cy="6227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Подвижная игра</a:t>
            </a:r>
          </a:p>
          <a:p>
            <a:r>
              <a:rPr lang="ru-RU" sz="3200" dirty="0" smtClean="0"/>
              <a:t>«Солнышко </a:t>
            </a:r>
          </a:p>
          <a:p>
            <a:r>
              <a:rPr lang="ru-RU" sz="3200" dirty="0" smtClean="0"/>
              <a:t>и дождик» </a:t>
            </a:r>
            <a:endParaRPr lang="ru-RU" sz="3200" dirty="0"/>
          </a:p>
        </p:txBody>
      </p:sp>
      <p:pic>
        <p:nvPicPr>
          <p:cNvPr id="4098" name="Picture 2" descr="H:\фото\photo_2021-10-27_16-27-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92696"/>
            <a:ext cx="4155926" cy="55412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6746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G:\спасиб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28604"/>
            <a:ext cx="8105554" cy="6080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605" y="1714119"/>
            <a:ext cx="4385387" cy="335699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</a:rPr>
              <a:t>Утренний круг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- это ритмически организованная,  эмоционально и сенсорно наполненная играми, направленная на стимуляцию активного участия ребенка в общей игре, на развитие его коммуникативных возможностей, часть режимного момента проводимого в определенное время.   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 descr="IMG-30f5d873d277f6b6d681dcfac701f34b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88640"/>
            <a:ext cx="4067944" cy="305095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C:\Users\User\Desktop\img0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05264"/>
            <a:ext cx="912167" cy="8744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BestCo\AppData\Local\Temp\Rar$DIa0.212\IMG-20220901-WA00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42852"/>
            <a:ext cx="4095745" cy="3089669"/>
          </a:xfrm>
          <a:prstGeom prst="rect">
            <a:avLst/>
          </a:prstGeom>
          <a:noFill/>
        </p:spPr>
      </p:pic>
      <p:pic>
        <p:nvPicPr>
          <p:cNvPr id="8" name="Рисунок 7" descr="IMG-61eb195397e86d72cce70e64d7a669a4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3500438"/>
            <a:ext cx="4067944" cy="305095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BestCo\AppData\Local\Temp\Rar$DIa0.381\IMG-20220902-WA00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3500438"/>
            <a:ext cx="4143405" cy="3107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932824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/>
              <a:t>  </a:t>
            </a:r>
            <a:r>
              <a:rPr lang="ru-RU" sz="2400" dirty="0" smtClean="0"/>
              <a:t>      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Первая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минутка – минутка похвалы, добрых слов под музыку. Музыка спокойная, добрая, снимающая напряжение – минута вдохновения.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группе раннего возраста минута вхождения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больше театрализованная: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гости приходит ежик,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петушок, заяц,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кошка и т.д.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IMG-20220909-WA01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08920"/>
            <a:ext cx="6192688" cy="3744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98835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Приветствие или «Минутка вхождения в день»</a:t>
            </a:r>
            <a:r>
              <a:rPr lang="ru-RU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 детям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предлагаю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сесть в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круг   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и поприветствовать друг друга доброй, открытой улыбкой. Ведь именно улыбка способствует позитивному настроению, развитию уверенности в себе, эмоциональной раскованности.</a:t>
            </a:r>
          </a:p>
          <a:p>
            <a:endParaRPr lang="ru-RU" dirty="0"/>
          </a:p>
        </p:txBody>
      </p:sp>
      <p:pic>
        <p:nvPicPr>
          <p:cNvPr id="4" name="Picture 2" descr="C:\Users\BestCo\AppData\Local\Temp\Rar$DIa0.212\IMG-20220901-WA0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429000"/>
            <a:ext cx="4095745" cy="30896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5998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6" y="1714488"/>
            <a:ext cx="4071934" cy="35764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В зависимости от возраста детей утренний круг длится от 5 до 15 минут.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Данная технология позволяет задать тон для благоприятного и дружеского общения,  и устанавливает атмосферу доверия на весь день.  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IMG-96f42485a1e8eacaf5a364b193966cc9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1714488"/>
            <a:ext cx="4572032" cy="342902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C:\Users\User\Desktop\img0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05264"/>
            <a:ext cx="912167" cy="8744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7522" y="404664"/>
            <a:ext cx="8229600" cy="350043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</a:rPr>
              <a:t>Целью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организации утреннего круга является организация свободного  общения детей, установление эмоционального контакта. 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IMG-241fe81766b4d8b80cc0bc1842b1cd32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132856"/>
            <a:ext cx="7128792" cy="422450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C:\Users\User\Desktop\img0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05264"/>
            <a:ext cx="912167" cy="8744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14422"/>
          </a:xfrm>
        </p:spPr>
        <p:txBody>
          <a:bodyPr/>
          <a:lstStyle/>
          <a:p>
            <a:r>
              <a:rPr lang="ru-RU" b="1" i="1" u="sng" dirty="0" smtClean="0">
                <a:solidFill>
                  <a:schemeClr val="accent2">
                    <a:lumMod val="75000"/>
                  </a:schemeClr>
                </a:solidFill>
              </a:rPr>
              <a:t>Задачи:</a:t>
            </a:r>
            <a:endParaRPr lang="ru-RU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4292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Создание условий и формирование у детей мотивации к взаимодействию и общению.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Формирование своего образа через игровое взаимодействие с детьми и взрослыми.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Стимуляция собственной игровой, коммуникативной, речевой активности.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Развитие произвольной регуляции поведения.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Развитие познавательной сферы.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Формирование представлений об окружающем мире. </a:t>
            </a:r>
          </a:p>
        </p:txBody>
      </p:sp>
      <p:pic>
        <p:nvPicPr>
          <p:cNvPr id="4" name="Picture 3" descr="C:\Users\User\Desktop\img0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05264"/>
            <a:ext cx="912167" cy="8744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36" y="260648"/>
            <a:ext cx="7772400" cy="724942"/>
          </a:xfrm>
        </p:spPr>
        <p:txBody>
          <a:bodyPr>
            <a:normAutofit fontScale="90000"/>
          </a:bodyPr>
          <a:lstStyle/>
          <a:p>
            <a:pPr algn="ctr"/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995624"/>
            <a:ext cx="5367540" cy="3533241"/>
          </a:xfrm>
        </p:spPr>
        <p:txBody>
          <a:bodyPr/>
          <a:lstStyle/>
          <a:p>
            <a:pPr>
              <a:buNone/>
            </a:pPr>
            <a:endParaRPr lang="ru-RU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IMG-345c1c6ee78aef51e0e7554eebedbb4b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268760"/>
            <a:ext cx="3762384" cy="278608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-62370683363ad2a08e7e038a0fe4f347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2077551"/>
            <a:ext cx="3071816" cy="409575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C:\Users\User\Desktop\img0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05264"/>
            <a:ext cx="912167" cy="8744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BestCo\AppData\Local\Temp\Rar$DIa0.041\IMG_20220615_154309_resized_20220905_0458578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071546"/>
            <a:ext cx="3857652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299</TotalTime>
  <Words>553</Words>
  <Application>Microsoft Office PowerPoint</Application>
  <PresentationFormat>Экран (4:3)</PresentationFormat>
  <Paragraphs>54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Слайд 1</vt:lpstr>
      <vt:lpstr>Слайд 2</vt:lpstr>
      <vt:lpstr>Слайд 3</vt:lpstr>
      <vt:lpstr>             Первая минутка – минутка похвалы, добрых слов под музыку. Музыка спокойная, добрая, снимающая напряжение – минута вдохновения.  В группе раннего возраста минута вхождения больше театрализованная: в гости приходит ежик, петушок, заяц, кошка и т.д.</vt:lpstr>
      <vt:lpstr> Приветствие или «Минутка вхождения в день» </vt:lpstr>
      <vt:lpstr>Слайд 6</vt:lpstr>
      <vt:lpstr>Слайд 7</vt:lpstr>
      <vt:lpstr>Задачи:</vt:lpstr>
      <vt:lpstr>Слайд 9</vt:lpstr>
      <vt:lpstr>Слайд 10</vt:lpstr>
      <vt:lpstr>Структура утреннего круга</vt:lpstr>
      <vt:lpstr>Слайд 12</vt:lpstr>
      <vt:lpstr>Слайд 13</vt:lpstr>
      <vt:lpstr>      </vt:lpstr>
      <vt:lpstr>Слайд 15</vt:lpstr>
      <vt:lpstr>Организация «Вечернего круга» </vt:lpstr>
      <vt:lpstr>Слайд 17</vt:lpstr>
      <vt:lpstr>Подвижная игра «Автомобиль и воробушки»</vt:lpstr>
      <vt:lpstr>Подвижная игра «Угостим зайчика»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технологии «Утренний круг».</dc:title>
  <dc:creator>BestCo</dc:creator>
  <cp:lastModifiedBy>Эльвира Раиловна</cp:lastModifiedBy>
  <cp:revision>41</cp:revision>
  <dcterms:modified xsi:type="dcterms:W3CDTF">2022-09-16T04:38:50Z</dcterms:modified>
</cp:coreProperties>
</file>